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notesMasterIdLst>
    <p:notesMasterId r:id="rId5"/>
  </p:notesMasterIdLst>
  <p:handoutMasterIdLst>
    <p:handoutMasterId r:id="rId6"/>
  </p:handoutMasterIdLst>
  <p:sldIdLst>
    <p:sldId id="256" r:id="rId2"/>
    <p:sldId id="271" r:id="rId3"/>
    <p:sldId id="257" r:id="rId4"/>
  </p:sldIdLst>
  <p:sldSz cx="9144000" cy="6858000" type="letter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9FF89"/>
    <a:srgbClr val="990099"/>
    <a:srgbClr val="FFFF00"/>
    <a:srgbClr val="FF6600"/>
    <a:srgbClr val="CC0099"/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640" autoAdjust="0"/>
    <p:restoredTop sz="96574" autoAdjust="0"/>
  </p:normalViewPr>
  <p:slideViewPr>
    <p:cSldViewPr snapToGrid="0">
      <p:cViewPr varScale="1">
        <p:scale>
          <a:sx n="76" d="100"/>
          <a:sy n="76" d="100"/>
        </p:scale>
        <p:origin x="-102" y="-7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59" d="100"/>
          <a:sy n="59" d="100"/>
        </p:scale>
        <p:origin x="-1170" y="-84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F6E8076F-8FAD-4A84-8449-B42CC2CB396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50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50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D8AA1C00-91F8-4810-BBAE-BF8EFCC456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055758F-EC6A-4F81-AF22-390B33E528A5}" type="slidenum">
              <a:rPr lang="en-US" smtClean="0"/>
              <a:pPr/>
              <a:t>1</a:t>
            </a:fld>
            <a:endParaRPr lang="en-US" smtClean="0"/>
          </a:p>
        </p:txBody>
      </p:sp>
      <p:sp>
        <p:nvSpPr>
          <p:cNvPr id="17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4EB663-F63C-4AB8-8DC7-B60CC2A3A5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AB3600-71E6-42D2-B66C-09E5FAF801C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5185B5-718E-403D-AC8A-F2F21438CC2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319491-9AD0-4270-B1D3-DAF7F8A8924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DBEF00-08B4-4232-82B9-CF701163A6D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3066D5-326B-47E9-9416-9418C9A9F0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62E39B-801C-4D50-A6A0-818ED330EA4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F483DD3-FE7B-439E-A7B5-AFF22D99F80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C8E23D-5724-4E27-9F4B-0EB99E5CDD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965219-38EE-4B31-BD27-30E4B24F8D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1F1999-DC66-4D00-A547-01DEA47B44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4820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482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482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B47BD501-E019-46CB-BCBE-A90B8F5CE1E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7" r:id="rId2"/>
    <p:sldLayoutId id="2147483686" r:id="rId3"/>
    <p:sldLayoutId id="2147483685" r:id="rId4"/>
    <p:sldLayoutId id="2147483684" r:id="rId5"/>
    <p:sldLayoutId id="2147483683" r:id="rId6"/>
    <p:sldLayoutId id="2147483682" r:id="rId7"/>
    <p:sldLayoutId id="2147483681" r:id="rId8"/>
    <p:sldLayoutId id="2147483680" r:id="rId9"/>
    <p:sldLayoutId id="2147483679" r:id="rId10"/>
    <p:sldLayoutId id="2147483678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5min.com/Video/Graphing-Rational-Functions-161020367" TargetMode="External"/><Relationship Id="rId2" Type="http://schemas.openxmlformats.org/officeDocument/2006/relationships/hyperlink" Target="http://www.youtube.com/watch?v=I7rVb4tviWQ" TargetMode="Externa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6" name="Rectangle 2"/>
          <p:cNvSpPr>
            <a:spLocks noGrp="1" noChangeArrowheads="1"/>
          </p:cNvSpPr>
          <p:nvPr>
            <p:ph type="ctrTitle" idx="4294967295"/>
          </p:nvPr>
        </p:nvSpPr>
        <p:spPr>
          <a:xfrm>
            <a:off x="373063" y="158750"/>
            <a:ext cx="8518525" cy="838200"/>
          </a:xfrm>
        </p:spPr>
        <p:txBody>
          <a:bodyPr/>
          <a:lstStyle/>
          <a:p>
            <a:pPr marL="838200" indent="-838200" eaLnBrk="1" hangingPunct="1"/>
            <a:r>
              <a:rPr lang="en-US" sz="4000" b="1" u="sng" dirty="0" smtClean="0">
                <a:solidFill>
                  <a:schemeClr val="accent1"/>
                </a:solidFill>
                <a:latin typeface="Comic Sans MS" pitchFamily="66" charset="0"/>
              </a:rPr>
              <a:t>Intro to </a:t>
            </a:r>
            <a:r>
              <a:rPr lang="en-US" sz="4000" b="1" u="sng" dirty="0" smtClean="0">
                <a:solidFill>
                  <a:schemeClr val="accent1"/>
                </a:solidFill>
                <a:latin typeface="Comic Sans MS" pitchFamily="66" charset="0"/>
              </a:rPr>
              <a:t>Graphing </a:t>
            </a:r>
            <a:r>
              <a:rPr lang="en-US" sz="4000" b="1" u="sng" dirty="0" smtClean="0">
                <a:solidFill>
                  <a:schemeClr val="accent1"/>
                </a:solidFill>
                <a:latin typeface="Comic Sans MS" pitchFamily="66" charset="0"/>
              </a:rPr>
              <a:t>Rational Functions</a:t>
            </a:r>
            <a:endParaRPr lang="en-US" sz="4000" b="1" u="sng" dirty="0" smtClean="0">
              <a:solidFill>
                <a:schemeClr val="accent1"/>
              </a:solidFill>
              <a:latin typeface="Comic Sans MS" pitchFamily="66" charset="0"/>
            </a:endParaRPr>
          </a:p>
        </p:txBody>
      </p:sp>
      <p:sp>
        <p:nvSpPr>
          <p:cNvPr id="1037" name="Rectangle 5"/>
          <p:cNvSpPr>
            <a:spLocks noChangeArrowheads="1"/>
          </p:cNvSpPr>
          <p:nvPr/>
        </p:nvSpPr>
        <p:spPr bwMode="auto">
          <a:xfrm>
            <a:off x="0" y="-184150"/>
            <a:ext cx="18415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en-US">
              <a:solidFill>
                <a:schemeClr val="accent1"/>
              </a:solidFill>
            </a:endParaRPr>
          </a:p>
        </p:txBody>
      </p:sp>
      <p:sp>
        <p:nvSpPr>
          <p:cNvPr id="1038" name="Rectangle 7"/>
          <p:cNvSpPr>
            <a:spLocks noChangeArrowheads="1"/>
          </p:cNvSpPr>
          <p:nvPr/>
        </p:nvSpPr>
        <p:spPr bwMode="auto">
          <a:xfrm>
            <a:off x="0" y="-184150"/>
            <a:ext cx="18415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en-US">
              <a:solidFill>
                <a:schemeClr val="accent1"/>
              </a:solidFill>
            </a:endParaRPr>
          </a:p>
        </p:txBody>
      </p:sp>
      <p:graphicFrame>
        <p:nvGraphicFramePr>
          <p:cNvPr id="1026" name="Object 76"/>
          <p:cNvGraphicFramePr>
            <a:graphicFrameLocks noChangeAspect="1"/>
          </p:cNvGraphicFramePr>
          <p:nvPr/>
        </p:nvGraphicFramePr>
        <p:xfrm>
          <a:off x="-9698038" y="5192713"/>
          <a:ext cx="217488" cy="568325"/>
        </p:xfrm>
        <a:graphic>
          <a:graphicData uri="http://schemas.openxmlformats.org/presentationml/2006/ole">
            <p:oleObj spid="_x0000_s1026" name="Equation" r:id="rId4" imgW="114120" imgH="215640" progId="Equation.3">
              <p:embed/>
            </p:oleObj>
          </a:graphicData>
        </a:graphic>
      </p:graphicFrame>
      <p:sp>
        <p:nvSpPr>
          <p:cNvPr id="1039" name="Rectangle 370"/>
          <p:cNvSpPr>
            <a:spLocks noChangeArrowheads="1"/>
          </p:cNvSpPr>
          <p:nvPr/>
        </p:nvSpPr>
        <p:spPr bwMode="auto">
          <a:xfrm>
            <a:off x="269875" y="1228995"/>
            <a:ext cx="8874125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000" dirty="0">
                <a:solidFill>
                  <a:schemeClr val="accent1"/>
                </a:solidFill>
              </a:rPr>
              <a:t>Learning Objective: to </a:t>
            </a:r>
            <a:r>
              <a:rPr lang="en-US" sz="2000" dirty="0" smtClean="0">
                <a:solidFill>
                  <a:schemeClr val="accent1"/>
                </a:solidFill>
              </a:rPr>
              <a:t>preview how to graph rational functions</a:t>
            </a:r>
            <a:endParaRPr lang="en-US" sz="2000" dirty="0">
              <a:solidFill>
                <a:schemeClr val="accent1"/>
              </a:solidFill>
            </a:endParaRPr>
          </a:p>
        </p:txBody>
      </p:sp>
      <p:sp>
        <p:nvSpPr>
          <p:cNvPr id="1040" name="Rectangle 542"/>
          <p:cNvSpPr>
            <a:spLocks noChangeArrowheads="1"/>
          </p:cNvSpPr>
          <p:nvPr/>
        </p:nvSpPr>
        <p:spPr bwMode="auto">
          <a:xfrm>
            <a:off x="490538" y="1919288"/>
            <a:ext cx="8385175" cy="611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609600" indent="-609600" algn="ctr">
              <a:lnSpc>
                <a:spcPct val="90000"/>
              </a:lnSpc>
              <a:spcBef>
                <a:spcPct val="20000"/>
              </a:spcBef>
            </a:pPr>
            <a:r>
              <a:rPr lang="en-US" sz="2800" b="1" u="sng" dirty="0">
                <a:solidFill>
                  <a:schemeClr val="accent1"/>
                </a:solidFill>
                <a:latin typeface="Comic Sans MS" pitchFamily="66" charset="0"/>
              </a:rPr>
              <a:t>Warm-up (IN)</a:t>
            </a:r>
          </a:p>
          <a:p>
            <a:pPr marL="609600" indent="-609600" algn="ctr">
              <a:lnSpc>
                <a:spcPct val="90000"/>
              </a:lnSpc>
              <a:spcBef>
                <a:spcPct val="20000"/>
              </a:spcBef>
            </a:pPr>
            <a:endParaRPr lang="en-US" sz="2800" b="1" u="sng" dirty="0">
              <a:solidFill>
                <a:schemeClr val="accent1"/>
              </a:solidFill>
              <a:latin typeface="Comic Sans MS" pitchFamily="66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330740" y="2527278"/>
            <a:ext cx="8589524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1.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Factor (if possible…if not, write prime)</a:t>
            </a:r>
            <a:endParaRPr lang="en-US" sz="2400" dirty="0">
              <a:solidFill>
                <a:schemeClr val="accent1"/>
              </a:solidFill>
              <a:latin typeface="Comic Sans MS" pitchFamily="66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700392" y="3354450"/>
            <a:ext cx="7217924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1.  3x² + 7x +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2		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5.  x² + 2x -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6</a:t>
            </a:r>
            <a:endParaRPr lang="en-US" sz="2400" dirty="0" smtClean="0">
              <a:solidFill>
                <a:schemeClr val="accent1"/>
              </a:solidFill>
              <a:latin typeface="Comic Sans MS" pitchFamily="66" charset="0"/>
            </a:endParaRPr>
          </a:p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 </a:t>
            </a:r>
          </a:p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2.  x² -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49			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6.  x² - 21x -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72</a:t>
            </a:r>
            <a:endParaRPr lang="en-US" sz="2400" dirty="0" smtClean="0">
              <a:solidFill>
                <a:schemeClr val="accent1"/>
              </a:solidFill>
              <a:latin typeface="Comic Sans MS" pitchFamily="66" charset="0"/>
            </a:endParaRPr>
          </a:p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 </a:t>
            </a:r>
          </a:p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3.  x² +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49			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7.  7x² - 9x +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2</a:t>
            </a:r>
            <a:endParaRPr lang="en-US" sz="2400" dirty="0" smtClean="0">
              <a:solidFill>
                <a:schemeClr val="accent1"/>
              </a:solidFill>
              <a:latin typeface="Comic Sans MS" pitchFamily="66" charset="0"/>
            </a:endParaRPr>
          </a:p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 </a:t>
            </a:r>
          </a:p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4.  3x</a:t>
            </a:r>
            <a:r>
              <a:rPr lang="en-US" sz="2400" baseline="30000" dirty="0" smtClean="0">
                <a:solidFill>
                  <a:schemeClr val="accent1"/>
                </a:solidFill>
                <a:latin typeface="Comic Sans MS" pitchFamily="66" charset="0"/>
              </a:rPr>
              <a:t>4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 +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9x²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 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472"/>
          <p:cNvSpPr>
            <a:spLocks noChangeArrowheads="1"/>
          </p:cNvSpPr>
          <p:nvPr/>
        </p:nvSpPr>
        <p:spPr bwMode="auto">
          <a:xfrm>
            <a:off x="3244850" y="195263"/>
            <a:ext cx="210026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400" u="sng">
                <a:solidFill>
                  <a:schemeClr val="accent1"/>
                </a:solidFill>
                <a:latin typeface="Comic Sans MS" pitchFamily="66" charset="0"/>
              </a:rPr>
              <a:t>Notes!</a:t>
            </a:r>
            <a:r>
              <a:rPr lang="en-US" sz="2400">
                <a:solidFill>
                  <a:schemeClr val="accent1"/>
                </a:solidFill>
                <a:latin typeface="Comic Sans MS" pitchFamily="66" charset="0"/>
              </a:rPr>
              <a:t>  </a:t>
            </a:r>
            <a:r>
              <a:rPr lang="en-US" sz="2400" u="sng">
                <a:solidFill>
                  <a:schemeClr val="accent1"/>
                </a:solidFill>
                <a:latin typeface="Comic Sans MS" pitchFamily="66" charset="0"/>
              </a:rPr>
              <a:t> </a:t>
            </a:r>
          </a:p>
        </p:txBody>
      </p:sp>
      <p:sp>
        <p:nvSpPr>
          <p:cNvPr id="29" name="Rectangle 28"/>
          <p:cNvSpPr/>
          <p:nvPr/>
        </p:nvSpPr>
        <p:spPr>
          <a:xfrm>
            <a:off x="398833" y="3611674"/>
            <a:ext cx="8249867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>
                <a:hlinkClick r:id="rId2"/>
              </a:rPr>
              <a:t>Click here to watch </a:t>
            </a:r>
            <a:r>
              <a:rPr lang="en-US" sz="4000" dirty="0" err="1" smtClean="0">
                <a:hlinkClick r:id="rId2"/>
              </a:rPr>
              <a:t>Dlisa</a:t>
            </a:r>
            <a:r>
              <a:rPr lang="en-US" sz="4000" dirty="0" smtClean="0"/>
              <a:t>!</a:t>
            </a:r>
            <a:endParaRPr lang="en-US" sz="4000" dirty="0"/>
          </a:p>
        </p:txBody>
      </p:sp>
      <p:sp>
        <p:nvSpPr>
          <p:cNvPr id="30" name="Rectangle 29"/>
          <p:cNvSpPr/>
          <p:nvPr/>
        </p:nvSpPr>
        <p:spPr>
          <a:xfrm>
            <a:off x="282102" y="834665"/>
            <a:ext cx="8589524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Take notes on these videos! </a:t>
            </a:r>
            <a:endParaRPr lang="en-US" sz="2400" dirty="0" smtClean="0">
              <a:solidFill>
                <a:schemeClr val="accent1"/>
              </a:solidFill>
              <a:latin typeface="Comic Sans MS" pitchFamily="66" charset="0"/>
            </a:endParaRPr>
          </a:p>
          <a:p>
            <a:endParaRPr lang="en-US" sz="2400" dirty="0" smtClean="0">
              <a:solidFill>
                <a:schemeClr val="accent1"/>
              </a:solidFill>
              <a:latin typeface="Comic Sans MS" pitchFamily="66" charset="0"/>
            </a:endParaRPr>
          </a:p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I bet you didn’t know that there were dorkier teachers than Ms. Fleming, did </a:t>
            </a:r>
            <a:r>
              <a:rPr lang="en-US" sz="2400" dirty="0" err="1" smtClean="0">
                <a:solidFill>
                  <a:schemeClr val="accent1"/>
                </a:solidFill>
                <a:latin typeface="Comic Sans MS" pitchFamily="66" charset="0"/>
              </a:rPr>
              <a:t>ya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?!</a:t>
            </a:r>
            <a:endParaRPr lang="en-US" sz="2400" dirty="0">
              <a:solidFill>
                <a:schemeClr val="accent1"/>
              </a:solidFill>
              <a:latin typeface="Comic Sans MS" pitchFamily="66" charset="0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340468" y="2716729"/>
            <a:ext cx="8492247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  <a:hlinkClick r:id="rId3"/>
              </a:rPr>
              <a:t>Click here to watch Mr. Burger!</a:t>
            </a:r>
            <a:endParaRPr lang="en-US" sz="4000" dirty="0">
              <a:solidFill>
                <a:schemeClr val="accent1"/>
              </a:solidFill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186987" y="4637639"/>
            <a:ext cx="858952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Now do worksheet to practice simplifying…factor both the top and bottom and cancel, if possible! </a:t>
            </a:r>
            <a:endParaRPr lang="en-US" sz="2400" dirty="0">
              <a:solidFill>
                <a:schemeClr val="accent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" grpId="0"/>
      <p:bldP spid="29" grpId="0"/>
      <p:bldP spid="30" grpId="0"/>
      <p:bldP spid="31" grpId="0"/>
      <p:bldP spid="3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34" name="Text Box 622"/>
          <p:cNvSpPr txBox="1">
            <a:spLocks noChangeArrowheads="1"/>
          </p:cNvSpPr>
          <p:nvPr/>
        </p:nvSpPr>
        <p:spPr bwMode="auto">
          <a:xfrm>
            <a:off x="206375" y="2097110"/>
            <a:ext cx="4203700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 u="sng" dirty="0">
                <a:solidFill>
                  <a:schemeClr val="accent1"/>
                </a:solidFill>
                <a:latin typeface="Comic Sans MS" pitchFamily="66" charset="0"/>
              </a:rPr>
              <a:t>HW</a:t>
            </a:r>
            <a:r>
              <a:rPr lang="en-US" sz="3200" dirty="0">
                <a:solidFill>
                  <a:schemeClr val="accent1"/>
                </a:solidFill>
                <a:latin typeface="Comic Sans MS" pitchFamily="66" charset="0"/>
              </a:rPr>
              <a:t> – </a:t>
            </a:r>
            <a:r>
              <a:rPr lang="en-US" sz="3200" dirty="0" smtClean="0">
                <a:solidFill>
                  <a:schemeClr val="accent1"/>
                </a:solidFill>
                <a:latin typeface="Comic Sans MS" pitchFamily="66" charset="0"/>
              </a:rPr>
              <a:t>finish worksheet</a:t>
            </a:r>
            <a:endParaRPr lang="en-US" sz="3200" dirty="0">
              <a:solidFill>
                <a:schemeClr val="accent1"/>
              </a:solidFill>
              <a:latin typeface="Comic Sans MS" pitchFamily="66" charset="0"/>
            </a:endParaRPr>
          </a:p>
        </p:txBody>
      </p:sp>
      <p:sp>
        <p:nvSpPr>
          <p:cNvPr id="39554" name="Rectangle 642"/>
          <p:cNvSpPr>
            <a:spLocks noChangeArrowheads="1"/>
          </p:cNvSpPr>
          <p:nvPr/>
        </p:nvSpPr>
        <p:spPr bwMode="auto">
          <a:xfrm>
            <a:off x="263525" y="185738"/>
            <a:ext cx="88804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400" u="sng" dirty="0">
                <a:solidFill>
                  <a:schemeClr val="accent1"/>
                </a:solidFill>
                <a:latin typeface="Comic Sans MS" pitchFamily="66" charset="0"/>
              </a:rPr>
              <a:t>Out</a:t>
            </a:r>
            <a:r>
              <a:rPr lang="en-US" sz="2400" dirty="0">
                <a:solidFill>
                  <a:schemeClr val="accent1"/>
                </a:solidFill>
                <a:latin typeface="Comic Sans MS" pitchFamily="66" charset="0"/>
              </a:rPr>
              <a:t> –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none</a:t>
            </a:r>
            <a:endParaRPr lang="en-US" dirty="0">
              <a:solidFill>
                <a:schemeClr val="accent1"/>
              </a:solidFill>
              <a:latin typeface="Comic Sans MS" pitchFamily="66" charset="0"/>
            </a:endParaRPr>
          </a:p>
        </p:txBody>
      </p:sp>
      <p:sp>
        <p:nvSpPr>
          <p:cNvPr id="39555" name="Rectangle 643"/>
          <p:cNvSpPr>
            <a:spLocks noChangeArrowheads="1"/>
          </p:cNvSpPr>
          <p:nvPr/>
        </p:nvSpPr>
        <p:spPr bwMode="auto">
          <a:xfrm>
            <a:off x="0" y="1146175"/>
            <a:ext cx="9144000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400" u="sng" dirty="0">
                <a:solidFill>
                  <a:schemeClr val="accent1"/>
                </a:solidFill>
                <a:latin typeface="Comic Sans MS" pitchFamily="66" charset="0"/>
              </a:rPr>
              <a:t>Summary</a:t>
            </a:r>
            <a:r>
              <a:rPr lang="en-US" sz="2400" dirty="0">
                <a:solidFill>
                  <a:schemeClr val="accent1"/>
                </a:solidFill>
                <a:latin typeface="Comic Sans MS" pitchFamily="66" charset="0"/>
              </a:rPr>
              <a:t> – </a:t>
            </a:r>
            <a:r>
              <a:rPr lang="en-US" sz="2400" dirty="0" smtClean="0">
                <a:solidFill>
                  <a:schemeClr val="accent1"/>
                </a:solidFill>
                <a:latin typeface="Comic Sans MS" pitchFamily="66" charset="0"/>
              </a:rPr>
              <a:t>I think graphing rational functions will be…because…</a:t>
            </a:r>
            <a:endParaRPr lang="en-US" sz="2400" dirty="0">
              <a:solidFill>
                <a:schemeClr val="accent1"/>
              </a:solidFill>
              <a:latin typeface="Comic Sans MS" pitchFamily="66" charset="0"/>
            </a:endParaRPr>
          </a:p>
        </p:txBody>
      </p:sp>
      <p:sp>
        <p:nvSpPr>
          <p:cNvPr id="39564" name="Text Box 652"/>
          <p:cNvSpPr txBox="1">
            <a:spLocks noChangeArrowheads="1"/>
          </p:cNvSpPr>
          <p:nvPr/>
        </p:nvSpPr>
        <p:spPr bwMode="auto">
          <a:xfrm>
            <a:off x="5457825" y="1814513"/>
            <a:ext cx="3260725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3200">
                <a:solidFill>
                  <a:srgbClr val="FF0000"/>
                </a:solidFill>
                <a:latin typeface="Comic Sans MS" pitchFamily="66" charset="0"/>
              </a:rPr>
              <a:t>Don’t forget about POW!!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95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395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395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5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6" dur="500"/>
                                        <p:tgtEl>
                                          <p:spTgt spid="395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534" grpId="0"/>
      <p:bldP spid="39554" grpId="0"/>
      <p:bldP spid="39555" grpId="0"/>
      <p:bldP spid="39564" grpId="0"/>
    </p:bldLst>
  </p:timing>
</p:sld>
</file>

<file path=ppt/theme/theme1.xml><?xml version="1.0" encoding="utf-8"?>
<a:theme xmlns:a="http://schemas.openxmlformats.org/drawingml/2006/main" name="Default Design">
  <a:themeElements>
    <a:clrScheme name="Default Design 15">
      <a:dk1>
        <a:srgbClr val="000000"/>
      </a:dk1>
      <a:lt1>
        <a:srgbClr val="D0A8C6"/>
      </a:lt1>
      <a:dk2>
        <a:srgbClr val="000000"/>
      </a:dk2>
      <a:lt2>
        <a:srgbClr val="969696"/>
      </a:lt2>
      <a:accent1>
        <a:srgbClr val="FFFFFF"/>
      </a:accent1>
      <a:accent2>
        <a:srgbClr val="8DC6FF"/>
      </a:accent2>
      <a:accent3>
        <a:srgbClr val="E4D1DF"/>
      </a:accent3>
      <a:accent4>
        <a:srgbClr val="000000"/>
      </a:accent4>
      <a:accent5>
        <a:srgbClr val="FFFFFF"/>
      </a:accent5>
      <a:accent6>
        <a:srgbClr val="7FB3E7"/>
      </a:accent6>
      <a:hlink>
        <a:srgbClr val="0066CC"/>
      </a:hlink>
      <a:folHlink>
        <a:srgbClr val="00A8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3">
        <a:dk1>
          <a:srgbClr val="000000"/>
        </a:dk1>
        <a:lt1>
          <a:srgbClr val="EEFB43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F5FDB0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4">
        <a:dk1>
          <a:srgbClr val="000000"/>
        </a:dk1>
        <a:lt1>
          <a:srgbClr val="BC82AD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DAC1D3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5">
        <a:dk1>
          <a:srgbClr val="000000"/>
        </a:dk1>
        <a:lt1>
          <a:srgbClr val="D0A8C6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4D1DF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17889</TotalTime>
  <Words>112</Words>
  <Application>Microsoft Office PowerPoint</Application>
  <PresentationFormat>Letter Paper (8.5x11 in)</PresentationFormat>
  <Paragraphs>23</Paragraphs>
  <Slides>3</Slides>
  <Notes>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Default Design</vt:lpstr>
      <vt:lpstr>Equation</vt:lpstr>
      <vt:lpstr>Intro to Graphing Rational Functions</vt:lpstr>
      <vt:lpstr>Slide 2</vt:lpstr>
      <vt:lpstr>Slide 3</vt:lpstr>
    </vt:vector>
  </TitlesOfParts>
  <Company>St. Tammany Parish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1.6 Solving Absolute Value Equations and  Inequalities</dc:title>
  <dc:creator>sfleming</dc:creator>
  <cp:lastModifiedBy>JCPS</cp:lastModifiedBy>
  <cp:revision>394</cp:revision>
  <dcterms:created xsi:type="dcterms:W3CDTF">2008-08-19T13:23:12Z</dcterms:created>
  <dcterms:modified xsi:type="dcterms:W3CDTF">2010-03-17T22:15:50Z</dcterms:modified>
</cp:coreProperties>
</file>

<file path=docProps/thumbnail.jpeg>
</file>